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Default Extension="wav" ContentType="audio/wav"/>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924" r:id="rId1"/>
  </p:sldMasterIdLst>
  <p:notesMasterIdLst>
    <p:notesMasterId r:id="rId18"/>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9144000" cy="6858000" type="screen4x3"/>
  <p:notesSz cx="6858000" cy="9144000"/>
  <p:defaultTextStyle>
    <a:defPPr>
      <a:defRPr lang="ar-SA"/>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84380"/>
    <p:restoredTop sz="94660"/>
  </p:normalViewPr>
  <p:slideViewPr>
    <p:cSldViewPr>
      <p:cViewPr varScale="1">
        <p:scale>
          <a:sx n="69" d="100"/>
          <a:sy n="69" d="100"/>
        </p:scale>
        <p:origin x="-546" y="-10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audio1.wav>
</file>

<file path=ppt/media/image1.jpeg>
</file>

<file path=ppt/media/image2.gi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3886200" y="0"/>
            <a:ext cx="2971800" cy="457200"/>
          </a:xfrm>
          <a:prstGeom prst="rect">
            <a:avLst/>
          </a:prstGeom>
        </p:spPr>
        <p:txBody>
          <a:bodyPr vert="horz" lIns="91440" tIns="45720" rIns="91440" bIns="45720" rtlCol="1"/>
          <a:lstStyle>
            <a:lvl1pPr algn="r">
              <a:defRPr sz="1200"/>
            </a:lvl1pPr>
          </a:lstStyle>
          <a:p>
            <a:endParaRPr lang="ar-SA"/>
          </a:p>
        </p:txBody>
      </p:sp>
      <p:sp>
        <p:nvSpPr>
          <p:cNvPr id="3" name="عنصر نائب للتاريخ 2"/>
          <p:cNvSpPr>
            <a:spLocks noGrp="1"/>
          </p:cNvSpPr>
          <p:nvPr>
            <p:ph type="dt" idx="1"/>
          </p:nvPr>
        </p:nvSpPr>
        <p:spPr>
          <a:xfrm>
            <a:off x="1588" y="0"/>
            <a:ext cx="2971800" cy="457200"/>
          </a:xfrm>
          <a:prstGeom prst="rect">
            <a:avLst/>
          </a:prstGeom>
        </p:spPr>
        <p:txBody>
          <a:bodyPr vert="horz" lIns="91440" tIns="45720" rIns="91440" bIns="45720" rtlCol="1"/>
          <a:lstStyle>
            <a:lvl1pPr algn="l">
              <a:defRPr sz="1200"/>
            </a:lvl1pPr>
          </a:lstStyle>
          <a:p>
            <a:fld id="{E7AF9E99-A0B8-471F-94BB-3EB936645182}" type="datetimeFigureOut">
              <a:rPr lang="ar-SA" smtClean="0"/>
              <a:pPr/>
              <a:t>06/10/1428</a:t>
            </a:fld>
            <a:endParaRPr lang="ar-SA"/>
          </a:p>
        </p:txBody>
      </p:sp>
      <p:sp>
        <p:nvSpPr>
          <p:cNvPr id="4" name="عنصر نائب لصورة الشريحة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1" anchor="ctr"/>
          <a:lstStyle/>
          <a:p>
            <a:endParaRPr lang="ar-SA"/>
          </a:p>
        </p:txBody>
      </p:sp>
      <p:sp>
        <p:nvSpPr>
          <p:cNvPr id="5" name="عنصر نائب للملاحظات 4"/>
          <p:cNvSpPr>
            <a:spLocks noGrp="1"/>
          </p:cNvSpPr>
          <p:nvPr>
            <p:ph type="body" sz="quarter" idx="3"/>
          </p:nvPr>
        </p:nvSpPr>
        <p:spPr>
          <a:xfrm>
            <a:off x="685800" y="4343400"/>
            <a:ext cx="5486400" cy="4114800"/>
          </a:xfrm>
          <a:prstGeom prst="rect">
            <a:avLst/>
          </a:prstGeom>
        </p:spPr>
        <p:txBody>
          <a:bodyPr vert="horz" lIns="91440" tIns="45720" rIns="91440" bIns="45720" rtlCol="1">
            <a:normAutofit/>
          </a:bodyPr>
          <a:lstStyle/>
          <a:p>
            <a:pPr lvl="0"/>
            <a:r>
              <a:rPr lang="ar-SA" smtClean="0"/>
              <a:t>انقر لتحرير أنماط النص الرئيسي</a:t>
            </a:r>
          </a:p>
          <a:p>
            <a:pPr lvl="1"/>
            <a:r>
              <a:rPr lang="ar-SA" smtClean="0"/>
              <a:t>المستوى الثاني</a:t>
            </a:r>
          </a:p>
          <a:p>
            <a:pPr lvl="2"/>
            <a:r>
              <a:rPr lang="ar-SA" smtClean="0"/>
              <a:t>المستوى الثالث</a:t>
            </a:r>
          </a:p>
          <a:p>
            <a:pPr lvl="3"/>
            <a:r>
              <a:rPr lang="ar-SA" smtClean="0"/>
              <a:t>المستوى الرابع</a:t>
            </a:r>
          </a:p>
          <a:p>
            <a:pPr lvl="4"/>
            <a:r>
              <a:rPr lang="ar-SA" smtClean="0"/>
              <a:t>المستوى الخامس</a:t>
            </a:r>
            <a:endParaRPr lang="ar-SA"/>
          </a:p>
        </p:txBody>
      </p:sp>
      <p:sp>
        <p:nvSpPr>
          <p:cNvPr id="6" name="عنصر نائب للتذييل 5"/>
          <p:cNvSpPr>
            <a:spLocks noGrp="1"/>
          </p:cNvSpPr>
          <p:nvPr>
            <p:ph type="ftr" sz="quarter" idx="4"/>
          </p:nvPr>
        </p:nvSpPr>
        <p:spPr>
          <a:xfrm>
            <a:off x="3886200" y="8685213"/>
            <a:ext cx="2971800" cy="457200"/>
          </a:xfrm>
          <a:prstGeom prst="rect">
            <a:avLst/>
          </a:prstGeom>
        </p:spPr>
        <p:txBody>
          <a:bodyPr vert="horz" lIns="91440" tIns="45720" rIns="91440" bIns="45720" rtlCol="1" anchor="b"/>
          <a:lstStyle>
            <a:lvl1pPr algn="r">
              <a:defRPr sz="1200"/>
            </a:lvl1pPr>
          </a:lstStyle>
          <a:p>
            <a:endParaRPr lang="ar-SA"/>
          </a:p>
        </p:txBody>
      </p:sp>
      <p:sp>
        <p:nvSpPr>
          <p:cNvPr id="7" name="عنصر نائب لرقم الشريحة 6"/>
          <p:cNvSpPr>
            <a:spLocks noGrp="1"/>
          </p:cNvSpPr>
          <p:nvPr>
            <p:ph type="sldNum" sz="quarter" idx="5"/>
          </p:nvPr>
        </p:nvSpPr>
        <p:spPr>
          <a:xfrm>
            <a:off x="1588" y="8685213"/>
            <a:ext cx="2971800" cy="457200"/>
          </a:xfrm>
          <a:prstGeom prst="rect">
            <a:avLst/>
          </a:prstGeom>
        </p:spPr>
        <p:txBody>
          <a:bodyPr vert="horz" lIns="91440" tIns="45720" rIns="91440" bIns="45720" rtlCol="1" anchor="b"/>
          <a:lstStyle>
            <a:lvl1pPr algn="l">
              <a:defRPr sz="1200"/>
            </a:lvl1pPr>
          </a:lstStyle>
          <a:p>
            <a:fld id="{D2345EB9-1F63-472A-B5FA-96B9D7F157CD}" type="slidenum">
              <a:rPr lang="ar-SA" smtClean="0"/>
              <a:pPr/>
              <a:t>‹#›</a:t>
            </a:fld>
            <a:endParaRPr lang="ar-SA"/>
          </a:p>
        </p:txBody>
      </p:sp>
    </p:spTree>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a:t>
            </a:fld>
            <a:endParaRPr lang="ar-SA"/>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10</a:t>
            </a:fld>
            <a:endParaRPr lang="ar-S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11</a:t>
            </a:fld>
            <a:endParaRPr lang="ar-S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12</a:t>
            </a:fld>
            <a:endParaRPr lang="ar-S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13</a:t>
            </a:fld>
            <a:endParaRPr lang="ar-S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14</a:t>
            </a:fld>
            <a:endParaRPr lang="ar-S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15</a:t>
            </a:fld>
            <a:endParaRPr lang="ar-S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16</a:t>
            </a:fld>
            <a:endParaRPr lang="ar-S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2</a:t>
            </a:fld>
            <a:endParaRPr lang="ar-S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3</a:t>
            </a:fld>
            <a:endParaRPr lang="ar-S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4</a:t>
            </a:fld>
            <a:endParaRPr lang="ar-S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5</a:t>
            </a:fld>
            <a:endParaRPr lang="ar-S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6</a:t>
            </a:fld>
            <a:endParaRPr lang="ar-S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7</a:t>
            </a:fld>
            <a:endParaRPr lang="ar-S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8</a:t>
            </a:fld>
            <a:endParaRPr lang="ar-S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9</a:t>
            </a:fld>
            <a:endParaRPr lang="ar-SA"/>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شريحة عنوان">
    <p:spTree>
      <p:nvGrpSpPr>
        <p:cNvPr id="1" name=""/>
        <p:cNvGrpSpPr/>
        <p:nvPr/>
      </p:nvGrpSpPr>
      <p:grpSpPr>
        <a:xfrm>
          <a:off x="0" y="0"/>
          <a:ext cx="0" cy="0"/>
          <a:chOff x="0" y="0"/>
          <a:chExt cx="0" cy="0"/>
        </a:xfrm>
      </p:grpSpPr>
      <p:sp>
        <p:nvSpPr>
          <p:cNvPr id="8" name="عنوان 7"/>
          <p:cNvSpPr>
            <a:spLocks noGrp="1"/>
          </p:cNvSpPr>
          <p:nvPr>
            <p:ph type="ctrTitle"/>
          </p:nvPr>
        </p:nvSpPr>
        <p:spPr>
          <a:xfrm>
            <a:off x="422030"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ar-SA" smtClean="0"/>
              <a:t>انقر لتحرير نمط العنوان الرئيسي</a:t>
            </a:r>
            <a:endParaRPr kumimoji="0" lang="en-US"/>
          </a:p>
        </p:txBody>
      </p:sp>
      <p:sp>
        <p:nvSpPr>
          <p:cNvPr id="28" name="عنصر نائب للتاريخ 27"/>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17" name="عنصر نائب للتذييل 16"/>
          <p:cNvSpPr>
            <a:spLocks noGrp="1"/>
          </p:cNvSpPr>
          <p:nvPr>
            <p:ph type="ftr" sz="quarter" idx="11"/>
          </p:nvPr>
        </p:nvSpPr>
        <p:spPr/>
        <p:txBody>
          <a:bodyPr/>
          <a:lstStyle/>
          <a:p>
            <a:endParaRPr lang="ar-SA"/>
          </a:p>
        </p:txBody>
      </p:sp>
      <p:sp>
        <p:nvSpPr>
          <p:cNvPr id="29" name="عنصر نائب لرقم الشريحة 28"/>
          <p:cNvSpPr>
            <a:spLocks noGrp="1"/>
          </p:cNvSpPr>
          <p:nvPr>
            <p:ph type="sldNum" sz="quarter" idx="12"/>
          </p:nvPr>
        </p:nvSpPr>
        <p:spPr/>
        <p:txBody>
          <a:bodyPr/>
          <a:lstStyle/>
          <a:p>
            <a:fld id="{F5F7CBDF-9379-4D9B-A85F-8CF6737B6461}" type="slidenum">
              <a:rPr lang="ar-SA" smtClean="0"/>
              <a:pPr/>
              <a:t>‹#›</a:t>
            </a:fld>
            <a:endParaRPr lang="ar-SA"/>
          </a:p>
        </p:txBody>
      </p:sp>
      <p:sp>
        <p:nvSpPr>
          <p:cNvPr id="9" name="عنوان فرعي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ar-SA" smtClean="0"/>
              <a:t>انقر لتحرير نمط العنوان الثانوي الرئيسي</a:t>
            </a:r>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kumimoji="0" lang="ar-SA" smtClean="0"/>
              <a:t>انقر لتحرير نمط العنوان الرئيسي</a:t>
            </a:r>
            <a:endParaRPr kumimoji="0" lang="en-US"/>
          </a:p>
        </p:txBody>
      </p:sp>
      <p:sp>
        <p:nvSpPr>
          <p:cNvPr id="3" name="عنصر نائب للعنوان العمودي 2"/>
          <p:cNvSpPr>
            <a:spLocks noGrp="1"/>
          </p:cNvSpPr>
          <p:nvPr>
            <p:ph type="body" orient="vert" idx="1"/>
          </p:nvPr>
        </p:nvSpPr>
        <p:spPr/>
        <p:txBody>
          <a:bodyPr vert="eaVer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تاريخ 3"/>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2" name="عنوان عمودي 1"/>
          <p:cNvSpPr>
            <a:spLocks noGrp="1"/>
          </p:cNvSpPr>
          <p:nvPr>
            <p:ph type="title" orient="vert"/>
          </p:nvPr>
        </p:nvSpPr>
        <p:spPr>
          <a:xfrm>
            <a:off x="6629400" y="274638"/>
            <a:ext cx="2057400" cy="5851525"/>
          </a:xfrm>
        </p:spPr>
        <p:txBody>
          <a:bodyPr vert="eaVert"/>
          <a:lstStyle/>
          <a:p>
            <a:r>
              <a:rPr kumimoji="0" lang="ar-SA" smtClean="0"/>
              <a:t>انقر لتحرير نمط العنوان الرئيسي</a:t>
            </a:r>
            <a:endParaRPr kumimoji="0" lang="en-US"/>
          </a:p>
        </p:txBody>
      </p:sp>
      <p:sp>
        <p:nvSpPr>
          <p:cNvPr id="3" name="عنصر نائب للعنوان العمودي 2"/>
          <p:cNvSpPr>
            <a:spLocks noGrp="1"/>
          </p:cNvSpPr>
          <p:nvPr>
            <p:ph type="body" orient="vert" idx="1"/>
          </p:nvPr>
        </p:nvSpPr>
        <p:spPr>
          <a:xfrm>
            <a:off x="457200" y="274638"/>
            <a:ext cx="6019800" cy="5851525"/>
          </a:xfrm>
        </p:spPr>
        <p:txBody>
          <a:bodyPr vert="eaVer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تاريخ 3"/>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kumimoji="0" lang="ar-SA" smtClean="0"/>
              <a:t>انقر لتحرير نمط العنوان الرئيسي</a:t>
            </a:r>
            <a:endParaRPr kumimoji="0" lang="en-US"/>
          </a:p>
        </p:txBody>
      </p:sp>
      <p:sp>
        <p:nvSpPr>
          <p:cNvPr id="3" name="عنصر نائب للمحتوى 2"/>
          <p:cNvSpPr>
            <a:spLocks noGrp="1"/>
          </p:cNvSpPr>
          <p:nvPr>
            <p:ph idx="1"/>
          </p:nvPr>
        </p:nvSpPr>
        <p:spPr/>
        <p:txBody>
          <a:body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تاريخ 3"/>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عنوان المقطع">
    <p:bg>
      <p:bgRef idx="1003">
        <a:schemeClr val="bg2"/>
      </p:bgRef>
    </p:bg>
    <p:spTree>
      <p:nvGrpSpPr>
        <p:cNvPr id="1" name=""/>
        <p:cNvGrpSpPr/>
        <p:nvPr/>
      </p:nvGrpSpPr>
      <p:grpSpPr>
        <a:xfrm>
          <a:off x="0" y="0"/>
          <a:ext cx="0" cy="0"/>
          <a:chOff x="0" y="0"/>
          <a:chExt cx="0" cy="0"/>
        </a:xfrm>
      </p:grpSpPr>
      <p:sp>
        <p:nvSpPr>
          <p:cNvPr id="2" name="عنوان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ar-SA" smtClean="0"/>
              <a:t>انقر لتحرير نمط العنوان الرئيسي</a:t>
            </a:r>
            <a:endParaRPr kumimoji="0" lang="en-US"/>
          </a:p>
        </p:txBody>
      </p:sp>
      <p:sp>
        <p:nvSpPr>
          <p:cNvPr id="3" name="عنصر نائب للنص 2"/>
          <p:cNvSpPr>
            <a:spLocks noGrp="1"/>
          </p:cNvSpPr>
          <p:nvPr>
            <p:ph type="body" idx="1"/>
          </p:nvPr>
        </p:nvSpPr>
        <p:spPr>
          <a:xfrm>
            <a:off x="1600200" y="2507786"/>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ar-SA" smtClean="0"/>
              <a:t>انقر لتحرير أنماط النص الرئيسي</a:t>
            </a:r>
          </a:p>
        </p:txBody>
      </p:sp>
      <p:sp>
        <p:nvSpPr>
          <p:cNvPr id="4" name="عنصر نائب للتاريخ 3"/>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a:xfrm>
            <a:off x="7924800" y="6416675"/>
            <a:ext cx="762000" cy="365125"/>
          </a:xfrm>
        </p:spPr>
        <p:txBody>
          <a:bodyPr/>
          <a:lstStyle/>
          <a:p>
            <a:fld id="{F5F7CBDF-9379-4D9B-A85F-8CF6737B6461}" type="slidenum">
              <a:rPr lang="ar-SA" smtClean="0"/>
              <a:pPr/>
              <a:t>‹#›</a:t>
            </a:fld>
            <a:endParaRPr lang="ar-SA"/>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محتويين">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kumimoji="0" lang="ar-SA" smtClean="0"/>
              <a:t>انقر لتحرير نمط العنوان الرئيسي</a:t>
            </a:r>
            <a:endParaRPr kumimoji="0" lang="en-US"/>
          </a:p>
        </p:txBody>
      </p:sp>
      <p:sp>
        <p:nvSpPr>
          <p:cNvPr id="3" name="عنصر نائب للمحتوى 2"/>
          <p:cNvSpPr>
            <a:spLocks noGrp="1"/>
          </p:cNvSpPr>
          <p:nvPr>
            <p:ph sz="half" idx="1"/>
          </p:nvPr>
        </p:nvSpPr>
        <p:spPr>
          <a:xfrm>
            <a:off x="457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محتوى 3"/>
          <p:cNvSpPr>
            <a:spLocks noGrp="1"/>
          </p:cNvSpPr>
          <p:nvPr>
            <p:ph sz="half" idx="2"/>
          </p:nvPr>
        </p:nvSpPr>
        <p:spPr>
          <a:xfrm>
            <a:off x="4648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5" name="عنصر نائب للتاريخ 4"/>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6" name="عنصر نائب للتذييل 5"/>
          <p:cNvSpPr>
            <a:spLocks noGrp="1"/>
          </p:cNvSpPr>
          <p:nvPr>
            <p:ph type="ftr" sz="quarter" idx="11"/>
          </p:nvPr>
        </p:nvSpPr>
        <p:spPr/>
        <p:txBody>
          <a:bodyPr/>
          <a:lstStyle/>
          <a:p>
            <a:endParaRPr lang="ar-SA"/>
          </a:p>
        </p:txBody>
      </p:sp>
      <p:sp>
        <p:nvSpPr>
          <p:cNvPr id="7" name="عنصر نائب لرقم الشريحة 6"/>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2" name="عنوان 1"/>
          <p:cNvSpPr>
            <a:spLocks noGrp="1"/>
          </p:cNvSpPr>
          <p:nvPr>
            <p:ph type="title"/>
          </p:nvPr>
        </p:nvSpPr>
        <p:spPr>
          <a:xfrm>
            <a:off x="457200" y="273050"/>
            <a:ext cx="8229600" cy="1143000"/>
          </a:xfrm>
        </p:spPr>
        <p:txBody>
          <a:bodyPr anchor="ctr"/>
          <a:lstStyle>
            <a:lvl1pPr>
              <a:defRPr/>
            </a:lvl1pPr>
          </a:lstStyle>
          <a:p>
            <a:r>
              <a:rPr kumimoji="0" lang="ar-SA" smtClean="0"/>
              <a:t>انقر لتحرير نمط العنوان الرئيسي</a:t>
            </a:r>
            <a:endParaRPr kumimoji="0" lang="en-US"/>
          </a:p>
        </p:txBody>
      </p:sp>
      <p:sp>
        <p:nvSpPr>
          <p:cNvPr id="3" name="عنصر نائب للنص 2"/>
          <p:cNvSpPr>
            <a:spLocks noGrp="1"/>
          </p:cNvSpPr>
          <p:nvPr>
            <p:ph type="body" idx="1"/>
          </p:nvPr>
        </p:nvSpPr>
        <p:spPr>
          <a:xfrm>
            <a:off x="457200" y="1535112"/>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ar-SA" smtClean="0"/>
              <a:t>انقر لتحرير أنماط النص الرئيسي</a:t>
            </a:r>
          </a:p>
        </p:txBody>
      </p:sp>
      <p:sp>
        <p:nvSpPr>
          <p:cNvPr id="4" name="عنصر نائب للنص 3"/>
          <p:cNvSpPr>
            <a:spLocks noGrp="1"/>
          </p:cNvSpPr>
          <p:nvPr>
            <p:ph type="body" sz="half" idx="3"/>
          </p:nvPr>
        </p:nvSpPr>
        <p:spPr>
          <a:xfrm>
            <a:off x="4645025" y="1535112"/>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ar-SA" smtClean="0"/>
              <a:t>انقر لتحرير أنماط النص الرئيسي</a:t>
            </a:r>
          </a:p>
        </p:txBody>
      </p:sp>
      <p:sp>
        <p:nvSpPr>
          <p:cNvPr id="5" name="عنصر نائب للمحتوى 4"/>
          <p:cNvSpPr>
            <a:spLocks noGrp="1"/>
          </p:cNvSpPr>
          <p:nvPr>
            <p:ph sz="quarter" idx="2"/>
          </p:nvPr>
        </p:nvSpPr>
        <p:spPr>
          <a:xfrm>
            <a:off x="457200" y="2362200"/>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6" name="عنصر نائب للمحتوى 5"/>
          <p:cNvSpPr>
            <a:spLocks noGrp="1"/>
          </p:cNvSpPr>
          <p:nvPr>
            <p:ph sz="quarter" idx="4"/>
          </p:nvPr>
        </p:nvSpPr>
        <p:spPr>
          <a:xfrm>
            <a:off x="4645025" y="2362200"/>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7" name="عنصر نائب للتاريخ 6"/>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8" name="عنصر نائب للتذييل 7"/>
          <p:cNvSpPr>
            <a:spLocks noGrp="1"/>
          </p:cNvSpPr>
          <p:nvPr>
            <p:ph type="ftr" sz="quarter" idx="11"/>
          </p:nvPr>
        </p:nvSpPr>
        <p:spPr/>
        <p:txBody>
          <a:bodyPr/>
          <a:lstStyle/>
          <a:p>
            <a:endParaRPr lang="ar-SA"/>
          </a:p>
        </p:txBody>
      </p:sp>
      <p:sp>
        <p:nvSpPr>
          <p:cNvPr id="9" name="عنصر نائب لرقم الشريحة 8"/>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kumimoji="0" lang="ar-SA" smtClean="0"/>
              <a:t>انقر لتحرير نمط العنوان الرئيسي</a:t>
            </a:r>
            <a:endParaRPr kumimoji="0" lang="en-US"/>
          </a:p>
        </p:txBody>
      </p:sp>
      <p:sp>
        <p:nvSpPr>
          <p:cNvPr id="3" name="عنصر نائب للتاريخ 2"/>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4" name="عنصر نائب للتذييل 3"/>
          <p:cNvSpPr>
            <a:spLocks noGrp="1"/>
          </p:cNvSpPr>
          <p:nvPr>
            <p:ph type="ftr" sz="quarter" idx="11"/>
          </p:nvPr>
        </p:nvSpPr>
        <p:spPr/>
        <p:txBody>
          <a:bodyPr/>
          <a:lstStyle/>
          <a:p>
            <a:endParaRPr lang="ar-SA"/>
          </a:p>
        </p:txBody>
      </p:sp>
      <p:sp>
        <p:nvSpPr>
          <p:cNvPr id="5" name="عنصر نائب لرقم الشريحة 4"/>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عنصر نائب للتاريخ 1"/>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3" name="عنصر نائب للتذييل 2"/>
          <p:cNvSpPr>
            <a:spLocks noGrp="1"/>
          </p:cNvSpPr>
          <p:nvPr>
            <p:ph type="ftr" sz="quarter" idx="11"/>
          </p:nvPr>
        </p:nvSpPr>
        <p:spPr/>
        <p:txBody>
          <a:bodyPr/>
          <a:lstStyle/>
          <a:p>
            <a:endParaRPr lang="ar-SA"/>
          </a:p>
        </p:txBody>
      </p:sp>
      <p:sp>
        <p:nvSpPr>
          <p:cNvPr id="4" name="عنصر نائب لرقم الشريحة 3"/>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محتوى ذو تسمية توضيحية">
    <p:spTree>
      <p:nvGrpSpPr>
        <p:cNvPr id="1" name=""/>
        <p:cNvGrpSpPr/>
        <p:nvPr/>
      </p:nvGrpSpPr>
      <p:grpSpPr>
        <a:xfrm>
          <a:off x="0" y="0"/>
          <a:ext cx="0" cy="0"/>
          <a:chOff x="0" y="0"/>
          <a:chExt cx="0" cy="0"/>
        </a:xfrm>
      </p:grpSpPr>
      <p:sp>
        <p:nvSpPr>
          <p:cNvPr id="2" name="عنوان 1"/>
          <p:cNvSpPr>
            <a:spLocks noGrp="1"/>
          </p:cNvSpPr>
          <p:nvPr>
            <p:ph type="title"/>
          </p:nvPr>
        </p:nvSpPr>
        <p:spPr>
          <a:xfrm>
            <a:off x="457200"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ar-SA" smtClean="0"/>
              <a:t>انقر لتحرير نمط العنوان الرئيسي</a:t>
            </a:r>
            <a:endParaRPr kumimoji="0" lang="en-US"/>
          </a:p>
        </p:txBody>
      </p:sp>
      <p:sp>
        <p:nvSpPr>
          <p:cNvPr id="3" name="عنصر نائب للنص 2"/>
          <p:cNvSpPr>
            <a:spLocks noGrp="1"/>
          </p:cNvSpPr>
          <p:nvPr>
            <p:ph type="body" idx="2"/>
          </p:nvPr>
        </p:nvSpPr>
        <p:spPr>
          <a:xfrm>
            <a:off x="457200" y="1524000"/>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ar-SA" smtClean="0"/>
              <a:t>انقر لتحرير أنماط النص الرئيسي</a:t>
            </a:r>
          </a:p>
        </p:txBody>
      </p:sp>
      <p:sp>
        <p:nvSpPr>
          <p:cNvPr id="4" name="عنصر نائب للمحتوى 3"/>
          <p:cNvSpPr>
            <a:spLocks noGrp="1"/>
          </p:cNvSpPr>
          <p:nvPr>
            <p:ph sz="half" idx="1"/>
          </p:nvPr>
        </p:nvSpPr>
        <p:spPr>
          <a:xfrm>
            <a:off x="3575050" y="273050"/>
            <a:ext cx="5111750"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5" name="عنصر نائب للتاريخ 4"/>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6" name="عنصر نائب للتذييل 5"/>
          <p:cNvSpPr>
            <a:spLocks noGrp="1"/>
          </p:cNvSpPr>
          <p:nvPr>
            <p:ph type="ftr" sz="quarter" idx="11"/>
          </p:nvPr>
        </p:nvSpPr>
        <p:spPr/>
        <p:txBody>
          <a:bodyPr/>
          <a:lstStyle/>
          <a:p>
            <a:endParaRPr lang="ar-SA"/>
          </a:p>
        </p:txBody>
      </p:sp>
      <p:sp>
        <p:nvSpPr>
          <p:cNvPr id="7" name="عنصر نائب لرقم الشريحة 6"/>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صورة ذو تسمية توضيحية">
    <p:spTree>
      <p:nvGrpSpPr>
        <p:cNvPr id="1" name=""/>
        <p:cNvGrpSpPr/>
        <p:nvPr/>
      </p:nvGrpSpPr>
      <p:grpSpPr>
        <a:xfrm>
          <a:off x="0" y="0"/>
          <a:ext cx="0" cy="0"/>
          <a:chOff x="0" y="0"/>
          <a:chExt cx="0" cy="0"/>
        </a:xfrm>
      </p:grpSpPr>
      <p:sp>
        <p:nvSpPr>
          <p:cNvPr id="2" name="عنوان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ar-SA" smtClean="0"/>
              <a:t>انقر لتحرير نمط العنوان الرئيسي</a:t>
            </a:r>
            <a:endParaRPr kumimoji="0" lang="en-US"/>
          </a:p>
        </p:txBody>
      </p:sp>
      <p:sp>
        <p:nvSpPr>
          <p:cNvPr id="3" name="عنصر نائب للصورة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ar-SA" smtClean="0">
                <a:solidFill>
                  <a:schemeClr val="lt1"/>
                </a:solidFill>
                <a:latin typeface="+mn-lt"/>
                <a:ea typeface="+mn-ea"/>
                <a:cs typeface="+mn-cs"/>
              </a:rPr>
              <a:t>انقر فوق الرمز لإضافة صورة</a:t>
            </a:r>
            <a:endParaRPr kumimoji="0" lang="en-US" dirty="0">
              <a:solidFill>
                <a:schemeClr val="lt1"/>
              </a:solidFill>
              <a:latin typeface="+mn-lt"/>
              <a:ea typeface="+mn-ea"/>
              <a:cs typeface="+mn-cs"/>
            </a:endParaRPr>
          </a:p>
        </p:txBody>
      </p:sp>
      <p:sp>
        <p:nvSpPr>
          <p:cNvPr id="4" name="عنصر نائب للنص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ar-SA" smtClean="0"/>
              <a:t>انقر لتحرير أنماط النص الرئيسي</a:t>
            </a:r>
          </a:p>
        </p:txBody>
      </p:sp>
      <p:sp>
        <p:nvSpPr>
          <p:cNvPr id="5" name="عنصر نائب للتاريخ 4"/>
          <p:cNvSpPr>
            <a:spLocks noGrp="1"/>
          </p:cNvSpPr>
          <p:nvPr>
            <p:ph type="dt" sz="half" idx="10"/>
          </p:nvPr>
        </p:nvSpPr>
        <p:spPr/>
        <p:txBody>
          <a:bodyPr/>
          <a:lstStyle/>
          <a:p>
            <a:fld id="{78E7D1C3-EF8A-42DA-8F38-821AA6A8E059}" type="datetimeFigureOut">
              <a:rPr lang="ar-SA" smtClean="0"/>
              <a:pPr/>
              <a:t>06/10/1428</a:t>
            </a:fld>
            <a:endParaRPr lang="ar-SA"/>
          </a:p>
        </p:txBody>
      </p:sp>
      <p:sp>
        <p:nvSpPr>
          <p:cNvPr id="6" name="عنصر نائب للتذييل 5"/>
          <p:cNvSpPr>
            <a:spLocks noGrp="1"/>
          </p:cNvSpPr>
          <p:nvPr>
            <p:ph type="ftr" sz="quarter" idx="11"/>
          </p:nvPr>
        </p:nvSpPr>
        <p:spPr/>
        <p:txBody>
          <a:bodyPr/>
          <a:lstStyle/>
          <a:p>
            <a:endParaRPr lang="ar-SA"/>
          </a:p>
        </p:txBody>
      </p:sp>
      <p:sp>
        <p:nvSpPr>
          <p:cNvPr id="7" name="عنصر نائب لرقم الشريحة 6"/>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عنصر نائب للعنوان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ar-SA" smtClean="0"/>
              <a:t>انقر لتحرير نمط العنوان الرئيسي</a:t>
            </a:r>
            <a:endParaRPr kumimoji="0" lang="en-US"/>
          </a:p>
        </p:txBody>
      </p:sp>
      <p:sp>
        <p:nvSpPr>
          <p:cNvPr id="13" name="عنصر نائب للنص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ar-SA" smtClean="0"/>
              <a:t>انقر لتحرير أنماط النص الرئيسي</a:t>
            </a:r>
          </a:p>
          <a:p>
            <a:pPr lvl="1" eaLnBrk="1" latinLnBrk="0" hangingPunct="1"/>
            <a:r>
              <a:rPr kumimoji="0" lang="ar-SA" smtClean="0"/>
              <a:t>المستوى الثاني</a:t>
            </a:r>
          </a:p>
          <a:p>
            <a:pPr lvl="2" eaLnBrk="1" latinLnBrk="0" hangingPunct="1"/>
            <a:r>
              <a:rPr kumimoji="0" lang="ar-SA" smtClean="0"/>
              <a:t>المستوى الثالث</a:t>
            </a:r>
          </a:p>
          <a:p>
            <a:pPr lvl="3" eaLnBrk="1" latinLnBrk="0" hangingPunct="1"/>
            <a:r>
              <a:rPr kumimoji="0" lang="ar-SA" smtClean="0"/>
              <a:t>المستوى الرابع</a:t>
            </a:r>
          </a:p>
          <a:p>
            <a:pPr lvl="4" eaLnBrk="1" latinLnBrk="0" hangingPunct="1"/>
            <a:r>
              <a:rPr kumimoji="0" lang="ar-SA" smtClean="0"/>
              <a:t>المستوى الخامس</a:t>
            </a:r>
            <a:endParaRPr kumimoji="0" lang="en-US"/>
          </a:p>
        </p:txBody>
      </p:sp>
      <p:sp>
        <p:nvSpPr>
          <p:cNvPr id="14" name="عنصر نائب للتاريخ 13"/>
          <p:cNvSpPr>
            <a:spLocks noGrp="1"/>
          </p:cNvSpPr>
          <p:nvPr>
            <p:ph type="dt" sz="half" idx="2"/>
          </p:nvPr>
        </p:nvSpPr>
        <p:spPr>
          <a:xfrm>
            <a:off x="457200" y="6416675"/>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78E7D1C3-EF8A-42DA-8F38-821AA6A8E059}" type="datetimeFigureOut">
              <a:rPr lang="ar-SA" smtClean="0"/>
              <a:pPr/>
              <a:t>06/10/1428</a:t>
            </a:fld>
            <a:endParaRPr lang="ar-SA"/>
          </a:p>
        </p:txBody>
      </p:sp>
      <p:sp>
        <p:nvSpPr>
          <p:cNvPr id="3" name="عنصر نائب للتذييل 2"/>
          <p:cNvSpPr>
            <a:spLocks noGrp="1"/>
          </p:cNvSpPr>
          <p:nvPr>
            <p:ph type="ftr" sz="quarter" idx="3"/>
          </p:nvPr>
        </p:nvSpPr>
        <p:spPr>
          <a:xfrm>
            <a:off x="3124200" y="6416675"/>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lang="ar-SA"/>
          </a:p>
        </p:txBody>
      </p:sp>
      <p:sp>
        <p:nvSpPr>
          <p:cNvPr id="23" name="عنصر نائب لرقم الشريحة 22"/>
          <p:cNvSpPr>
            <a:spLocks noGrp="1"/>
          </p:cNvSpPr>
          <p:nvPr>
            <p:ph type="sldNum" sz="quarter" idx="4"/>
          </p:nvPr>
        </p:nvSpPr>
        <p:spPr>
          <a:xfrm>
            <a:off x="7924800" y="6416675"/>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F5F7CBDF-9379-4D9B-A85F-8CF6737B6461}" type="slidenum">
              <a:rPr lang="ar-SA" smtClean="0"/>
              <a:pPr/>
              <a:t>‹#›</a:t>
            </a:fld>
            <a:endParaRPr lang="ar-SA"/>
          </a:p>
        </p:txBody>
      </p:sp>
    </p:spTree>
  </p:cSld>
  <p:clrMap bg1="dk1" tx1="lt1" bg2="dk2" tx2="lt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Lst>
  <p:txStyles>
    <p:titleStyle>
      <a:lvl1pPr algn="ctr" rtl="1"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r" rtl="1" eaLnBrk="1" latinLnBrk="0" hangingPunct="1">
        <a:spcBef>
          <a:spcPct val="20000"/>
        </a:spcBef>
        <a:buClr>
          <a:schemeClr val="tx1">
            <a:shade val="95000"/>
          </a:schemeClr>
        </a:buClr>
        <a:buSzPct val="65000"/>
        <a:buFont typeface="Wingdings 2"/>
        <a:buChar char=""/>
        <a:defRPr kumimoji="0" sz="2800" kern="1200">
          <a:solidFill>
            <a:schemeClr val="tx1"/>
          </a:solidFill>
          <a:latin typeface="+mn-lt"/>
          <a:ea typeface="+mn-ea"/>
          <a:cs typeface="+mn-cs"/>
        </a:defRPr>
      </a:lvl1pPr>
      <a:lvl2pPr marL="868680" indent="-283464" algn="r" rtl="1"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r" rtl="1"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r" rtl="1"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r" rtl="1"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r" rtl="1"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r" rtl="1"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r" rtl="1"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r" rtl="1"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r" rtl="1" eaLnBrk="1" latinLnBrk="0" hangingPunct="1">
        <a:defRPr kumimoji="0" kern="1200">
          <a:solidFill>
            <a:schemeClr val="tx1"/>
          </a:solidFill>
          <a:latin typeface="+mn-lt"/>
          <a:ea typeface="+mn-ea"/>
          <a:cs typeface="+mn-cs"/>
        </a:defRPr>
      </a:lvl1pPr>
      <a:lvl2pPr marL="457200" algn="r" rtl="1" eaLnBrk="1" latinLnBrk="0" hangingPunct="1">
        <a:defRPr kumimoji="0" kern="1200">
          <a:solidFill>
            <a:schemeClr val="tx1"/>
          </a:solidFill>
          <a:latin typeface="+mn-lt"/>
          <a:ea typeface="+mn-ea"/>
          <a:cs typeface="+mn-cs"/>
        </a:defRPr>
      </a:lvl2pPr>
      <a:lvl3pPr marL="914400" algn="r" rtl="1" eaLnBrk="1" latinLnBrk="0" hangingPunct="1">
        <a:defRPr kumimoji="0" kern="1200">
          <a:solidFill>
            <a:schemeClr val="tx1"/>
          </a:solidFill>
          <a:latin typeface="+mn-lt"/>
          <a:ea typeface="+mn-ea"/>
          <a:cs typeface="+mn-cs"/>
        </a:defRPr>
      </a:lvl3pPr>
      <a:lvl4pPr marL="1371600" algn="r" rtl="1" eaLnBrk="1" latinLnBrk="0" hangingPunct="1">
        <a:defRPr kumimoji="0" kern="1200">
          <a:solidFill>
            <a:schemeClr val="tx1"/>
          </a:solidFill>
          <a:latin typeface="+mn-lt"/>
          <a:ea typeface="+mn-ea"/>
          <a:cs typeface="+mn-cs"/>
        </a:defRPr>
      </a:lvl4pPr>
      <a:lvl5pPr marL="1828800" algn="r" rtl="1" eaLnBrk="1" latinLnBrk="0" hangingPunct="1">
        <a:defRPr kumimoji="0" kern="1200">
          <a:solidFill>
            <a:schemeClr val="tx1"/>
          </a:solidFill>
          <a:latin typeface="+mn-lt"/>
          <a:ea typeface="+mn-ea"/>
          <a:cs typeface="+mn-cs"/>
        </a:defRPr>
      </a:lvl5pPr>
      <a:lvl6pPr marL="2286000" algn="r" rtl="1" eaLnBrk="1" latinLnBrk="0" hangingPunct="1">
        <a:defRPr kumimoji="0" kern="1200">
          <a:solidFill>
            <a:schemeClr val="tx1"/>
          </a:solidFill>
          <a:latin typeface="+mn-lt"/>
          <a:ea typeface="+mn-ea"/>
          <a:cs typeface="+mn-cs"/>
        </a:defRPr>
      </a:lvl6pPr>
      <a:lvl7pPr marL="2743200" algn="r" rtl="1" eaLnBrk="1" latinLnBrk="0" hangingPunct="1">
        <a:defRPr kumimoji="0" kern="1200">
          <a:solidFill>
            <a:schemeClr val="tx1"/>
          </a:solidFill>
          <a:latin typeface="+mn-lt"/>
          <a:ea typeface="+mn-ea"/>
          <a:cs typeface="+mn-cs"/>
        </a:defRPr>
      </a:lvl7pPr>
      <a:lvl8pPr marL="3200400" algn="r" rtl="1" eaLnBrk="1" latinLnBrk="0" hangingPunct="1">
        <a:defRPr kumimoji="0" kern="1200">
          <a:solidFill>
            <a:schemeClr val="tx1"/>
          </a:solidFill>
          <a:latin typeface="+mn-lt"/>
          <a:ea typeface="+mn-ea"/>
          <a:cs typeface="+mn-cs"/>
        </a:defRPr>
      </a:lvl8pPr>
      <a:lvl9pPr marL="3657600" algn="r" rtl="1"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audio" Target="../media/audio1.wav"/><Relationship Id="rId5" Type="http://schemas.openxmlformats.org/officeDocument/2006/relationships/image" Target="../media/image3.png"/><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3600" b="1" dirty="0" smtClean="0"/>
              <a:t>Making Money as easy as 1 2 3</a:t>
            </a:r>
            <a:endParaRPr lang="en-US" sz="3600" dirty="0" smtClean="0"/>
          </a:p>
          <a:p>
            <a:pPr algn="ctr"/>
            <a:endParaRPr lang="ar-SA" sz="3600" dirty="0"/>
          </a:p>
        </p:txBody>
      </p:sp>
      <p:pic>
        <p:nvPicPr>
          <p:cNvPr id="5" name="صورة 4" descr="egyfirst_lofgo.gif"/>
          <p:cNvPicPr>
            <a:picLocks noChangeAspect="1"/>
          </p:cNvPicPr>
          <p:nvPr/>
        </p:nvPicPr>
        <p:blipFill>
          <a:blip r:embed="rId4"/>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pic>
        <p:nvPicPr>
          <p:cNvPr id="8" name="MakingMoneyAsEasyAs123.wav">
            <a:hlinkClick r:id="" action="ppaction://media"/>
          </p:cNvPr>
          <p:cNvPicPr>
            <a:picLocks noRot="1" noChangeAspect="1"/>
          </p:cNvPicPr>
          <p:nvPr>
            <a:wavAudioFile r:embed="rId1" name="MakingMoneyAsEasyAs123.wav"/>
          </p:nvPr>
        </p:nvPicPr>
        <p:blipFill>
          <a:blip r:embed="rId5"/>
          <a:stretch>
            <a:fillRect/>
          </a:stretch>
        </p:blipFill>
        <p:spPr>
          <a:xfrm>
            <a:off x="838200" y="4343400"/>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7" fill="hold" display="0">
                  <p:stCondLst>
                    <p:cond delay="indefinite"/>
                  </p:stCondLst>
                  <p:endCondLst>
                    <p:cond evt="onPrev" delay="0">
                      <p:tgtEl>
                        <p:sldTgt/>
                      </p:tgtEl>
                    </p:cond>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The bad news is that many people do not realize that a high CPC without advertisers looking to advertise based on those keywords is essentially useless space on your website and is not helping you earn much at all.</a:t>
            </a:r>
          </a:p>
          <a:p>
            <a:pPr algn="ct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Once you are looking towards the higher paying keywords you also tend to be attracting specialized traffic to your website, which can even have the roundabout benefit of increasing clicks, but more importantly it is increasing the amount you are paid for each click!</a:t>
            </a:r>
          </a:p>
          <a:p>
            <a:pPr algn="ct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Instead of only having clicks worth a few pennies each, you can pull in closer to $1 or even more on the average which makes it entirely possible to make some great additional cash from your website each month.  </a:t>
            </a:r>
          </a:p>
          <a:p>
            <a:pPr algn="ct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Many people falsely believe that making money with Google AdSense is as simply as putting together a website, and placing some keyword rich articles up to pull traffic.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While in theory this is correct, there is actually much more to it.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In order to actually make some real money at the process you need to put some time and effort into creating keyword rich content that helps pull in the best keywords, and you need to spend some time doing the research to determine the best keywords.  </a:t>
            </a:r>
          </a:p>
          <a:p>
            <a:pPr algn="ct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Generating the keyword rich content is generally easy enough for most people to do, however the research to generate the highest paying keywords is not a simple task.</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Many people seek out ways to make money on the internet, and with all of the options that are available</a:t>
            </a:r>
            <a:r>
              <a:rPr lang="en-US" sz="2000" dirty="0" smtClean="0"/>
              <a:t>; </a:t>
            </a:r>
            <a:r>
              <a:rPr lang="en-US" sz="2000" dirty="0" smtClean="0"/>
              <a:t>it is quite easy to become overwhelmed by the variety and number of options that are presented.</a:t>
            </a:r>
          </a:p>
          <a:p>
            <a:pPr algn="ctr"/>
            <a:r>
              <a:rPr lang="en-US" sz="2000" dirty="0" smtClean="0"/>
              <a:t> </a:t>
            </a: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How can you find the best way to make money, for the least amount of effort and continuously expand your income?  </a:t>
            </a: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Some of the easiest ways involve using Google </a:t>
            </a:r>
            <a:r>
              <a:rPr lang="en-US" sz="2400" dirty="0" smtClean="0"/>
              <a:t>AdSense </a:t>
            </a:r>
            <a:r>
              <a:rPr lang="en-US" sz="2400" dirty="0" smtClean="0"/>
              <a:t>to help you earn money on your website.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Your goal is to locate the traffic producing keywords that are getting the highest bids from advertisers possible.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By seeking out these well paying keywords, you are able to make even more off of your website than otherwise possible.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Even without encouraging more clicks, if you are targeting better paying keywords you are going to see an immediate increase in your profits!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When you are trying to make money from Google AdSense it is very important to familiarize yourself with the program, including the ideas that are presented with the program that are actually false, such as fake high paying keywords.</a:t>
            </a:r>
          </a:p>
          <a:p>
            <a:pPr algn="ct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Many people will try to convince you that a high CPC equals out to a high paying keyword and unfortunately, this is not always true.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ذروة">
  <a:themeElements>
    <a:clrScheme name="ذروة">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ذروة">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ذروة">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ppt/theme/theme2.xml><?xml version="1.0" encoding="utf-8"?>
<a:theme xmlns:a="http://schemas.openxmlformats.org/drawingml/2006/main" name="سمة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102</TotalTime>
  <Words>670</Words>
  <Application>Microsoft Office PowerPoint</Application>
  <PresentationFormat>عرض على الشاشة (3:4)‏</PresentationFormat>
  <Paragraphs>65</Paragraphs>
  <Slides>16</Slides>
  <Notes>16</Notes>
  <HiddenSlides>0</HiddenSlides>
  <MMClips>1</MMClips>
  <ScaleCrop>false</ScaleCrop>
  <HeadingPairs>
    <vt:vector size="4" baseType="variant">
      <vt:variant>
        <vt:lpstr>سمة</vt:lpstr>
      </vt:variant>
      <vt:variant>
        <vt:i4>1</vt:i4>
      </vt:variant>
      <vt:variant>
        <vt:lpstr>عناوين الشرائح</vt:lpstr>
      </vt:variant>
      <vt:variant>
        <vt:i4>16</vt:i4>
      </vt:variant>
    </vt:vector>
  </HeadingPairs>
  <TitlesOfParts>
    <vt:vector size="17" baseType="lpstr">
      <vt:lpstr>ذروة</vt:lpstr>
      <vt:lpstr>الشريحة 1</vt:lpstr>
      <vt:lpstr>الشريحة 2</vt:lpstr>
      <vt:lpstr>الشريحة 3</vt:lpstr>
      <vt:lpstr>الشريحة 4</vt:lpstr>
      <vt:lpstr>الشريحة 5</vt:lpstr>
      <vt:lpstr>الشريحة 6</vt:lpstr>
      <vt:lpstr>الشريحة 7</vt:lpstr>
      <vt:lpstr>الشريحة 8</vt:lpstr>
      <vt:lpstr>الشريحة 9</vt:lpstr>
      <vt:lpstr>الشريحة 10</vt:lpstr>
      <vt:lpstr>الشريحة 11</vt:lpstr>
      <vt:lpstr>الشريحة 12</vt:lpstr>
      <vt:lpstr>الشريحة 13</vt:lpstr>
      <vt:lpstr>الشريحة 14</vt:lpstr>
      <vt:lpstr>الشريحة 15</vt:lpstr>
      <vt:lpstr>الشريحة 16</vt:lpstr>
    </vt:vector>
  </TitlesOfParts>
  <Company>EgyFirst Software,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الشريحة 1</dc:title>
  <dc:creator>Mohamed Aly Abbas</dc:creator>
  <cp:lastModifiedBy>Mohamed Aly Abbas</cp:lastModifiedBy>
  <cp:revision>23</cp:revision>
  <dcterms:created xsi:type="dcterms:W3CDTF">2007-10-17T03:37:46Z</dcterms:created>
  <dcterms:modified xsi:type="dcterms:W3CDTF">2007-10-17T14:27:11Z</dcterms:modified>
</cp:coreProperties>
</file>

<file path=docProps/thumbnail.jpeg>
</file>